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9092BF-F828-41E4-8CF9-F49EEF767E3B}" v="3" dt="2023-04-20T11:48:40.8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eline Grout (MLCSU)" userId="14fc6ae9-4475-4ca1-a9ab-0b327b3dfbf9" providerId="ADAL" clId="{089092BF-F828-41E4-8CF9-F49EEF767E3B}"/>
    <pc:docChg chg="undo custSel modSld sldOrd">
      <pc:chgData name="Jacqueline Grout (MLCSU)" userId="14fc6ae9-4475-4ca1-a9ab-0b327b3dfbf9" providerId="ADAL" clId="{089092BF-F828-41E4-8CF9-F49EEF767E3B}" dt="2023-04-20T11:55:36.205" v="13"/>
      <pc:docMkLst>
        <pc:docMk/>
      </pc:docMkLst>
      <pc:sldChg chg="addSp modSp mod">
        <pc:chgData name="Jacqueline Grout (MLCSU)" userId="14fc6ae9-4475-4ca1-a9ab-0b327b3dfbf9" providerId="ADAL" clId="{089092BF-F828-41E4-8CF9-F49EEF767E3B}" dt="2023-04-20T11:49:45.980" v="11" actId="688"/>
        <pc:sldMkLst>
          <pc:docMk/>
          <pc:sldMk cId="4281016235" sldId="257"/>
        </pc:sldMkLst>
        <pc:spChg chg="add mod">
          <ac:chgData name="Jacqueline Grout (MLCSU)" userId="14fc6ae9-4475-4ca1-a9ab-0b327b3dfbf9" providerId="ADAL" clId="{089092BF-F828-41E4-8CF9-F49EEF767E3B}" dt="2023-04-20T11:49:45.980" v="11" actId="688"/>
          <ac:spMkLst>
            <pc:docMk/>
            <pc:sldMk cId="4281016235" sldId="257"/>
            <ac:spMk id="4" creationId="{B26B2AF8-1EFF-099A-2B08-2E2293F9AC50}"/>
          </ac:spMkLst>
        </pc:spChg>
        <pc:picChg chg="mod">
          <ac:chgData name="Jacqueline Grout (MLCSU)" userId="14fc6ae9-4475-4ca1-a9ab-0b327b3dfbf9" providerId="ADAL" clId="{089092BF-F828-41E4-8CF9-F49EEF767E3B}" dt="2023-04-20T11:48:50.115" v="5" actId="1076"/>
          <ac:picMkLst>
            <pc:docMk/>
            <pc:sldMk cId="4281016235" sldId="257"/>
            <ac:picMk id="11" creationId="{B74FD83C-D7B2-1826-80DB-1809A7BF5968}"/>
          </ac:picMkLst>
        </pc:picChg>
      </pc:sldChg>
      <pc:sldChg chg="ord">
        <pc:chgData name="Jacqueline Grout (MLCSU)" userId="14fc6ae9-4475-4ca1-a9ab-0b327b3dfbf9" providerId="ADAL" clId="{089092BF-F828-41E4-8CF9-F49EEF767E3B}" dt="2023-04-20T11:55:36.205" v="13"/>
        <pc:sldMkLst>
          <pc:docMk/>
          <pc:sldMk cId="963424192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CDCD3-193E-23EB-B38D-B8809B101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9490C-FB5B-917C-ADF9-949411295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06CD2-F09C-881D-329C-7603BEDD8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9571-277C-4443-8CC1-A4C414CBE504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4E860-3EF7-40B8-317E-C9BEBD98A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3A111-B175-4BC7-0EA2-6DF75EA2E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212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CD15-9C5D-BEED-8852-E7909C8E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18D24-E41C-AB0E-4D48-8BB7946AB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FE06-7E2A-88F9-6868-25D75E651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9571-277C-4443-8CC1-A4C414CBE504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3990F-19CE-06F3-2DDF-178EC439A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77BF7-FF07-2E36-BC73-11EB7325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41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C49D7C-49DD-CEAD-39BB-C4873C1031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55809-7B9E-F49E-008F-F38255A85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93ED6-D464-2808-C727-21C8B9A2D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9571-277C-4443-8CC1-A4C414CBE504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F17B4-41EA-074B-A2A5-0980CCA82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E80BE-13BE-4EEC-DAB8-4BBDF1A7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203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B135-60BC-648D-3A93-B5CADFEF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1BF5A-03F1-F633-CACA-10A71AA6B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2B31C-3CFC-EF77-E382-461217A8A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9571-277C-4443-8CC1-A4C414CBE504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73E8A-76CC-4808-FF95-2430B5AD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B09B6-EAC9-DA8D-7D55-24E1FB9F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21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98277-0F5A-1CB8-DE8C-BB014BD0C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ADB23-4984-7DE2-5E84-FFF27C1E7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D5422-C49F-A689-DC9C-4BFFEF147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9571-277C-4443-8CC1-A4C414CBE504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E4707-D03C-FCC0-239F-230767E78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697E9-AA68-86DE-95B6-4C4DEF032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769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BF9D-F50E-F029-609B-CC685C92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BF00D-58F0-3536-5D43-A617D434E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70521-C983-28A3-6AD6-25B764CBF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131CF-7FE4-09EC-EDF9-399FC8DE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9571-277C-4443-8CC1-A4C414CBE504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CF2F7-CB12-0952-0870-5DE0B901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970DB-230F-51C1-1301-684A5FEE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08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3402-4007-67CC-2D14-07180B33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3B085-D8A6-0629-F245-2C7CD90F9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22383-2905-B966-3725-B319689BF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1CD35-70BD-B1D1-4A19-CD09E92652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A412B-A431-9F42-E5CD-9C48704981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BE8521-8338-CF76-CDDB-28576FD2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9571-277C-4443-8CC1-A4C414CBE504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D4749E-ED4C-6893-06EF-0CFA428AC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FD0454-28B8-4D07-3223-3B34E40F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050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C816-0F69-2A1C-954B-A478D6AC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0F1E8-31C3-5B21-E5BD-F19E19A1A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9571-277C-4443-8CC1-A4C414CBE504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8F95B-2535-39AB-16DF-D93D06C4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C1C10-EC31-34CA-F7CA-42FCD70F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13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BE8A67-9091-F097-CEEE-43B6CC206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9571-277C-4443-8CC1-A4C414CBE504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B7B52-473B-FE5C-0708-75F546FAF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893A2-F013-73C4-0AE4-BA7B6BAF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24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31C5-23F9-F18B-898D-DE9A6D25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2F64A-992C-3757-C7D2-51AFAADC3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27B5D-5B35-F034-4967-FDEF34429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45B8D-72DA-3325-C951-478A9093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9571-277C-4443-8CC1-A4C414CBE504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09DB9-9323-183C-A5B7-4AA71F09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38714-575D-BA5D-618B-B72D05C9C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33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F0A15-7962-066D-B99B-AF2CC4FAA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C48D92-A5F6-F694-C183-1C1B8320B7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CDDBD-EF33-F272-5E56-02BD8AB65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E7694-78AF-E63F-22E9-C0CF32AD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9571-277C-4443-8CC1-A4C414CBE504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5AB3BC-F93D-E5D1-8AAC-6571EF64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08B79-8D39-D8D8-7DED-07525187D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19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8BFC8B-B4F4-D91D-0EC8-CAF2E8B0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59306-DE94-93C0-C3F6-0FC0B93AA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F815C-F7B5-2E4D-252F-2185B655F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99571-277C-4443-8CC1-A4C414CBE504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1E4A0-F5B9-031D-7ED9-74A66F387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56B6E-7CB4-EC3A-0A3E-331DC41BE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90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10" Type="http://schemas.openxmlformats.org/officeDocument/2006/relationships/image" Target="../media/image7.jpg"/><Relationship Id="rId4" Type="http://schemas.openxmlformats.org/officeDocument/2006/relationships/image" Target="../media/image1.png"/><Relationship Id="rId9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D29EC6-0281-06A9-7291-61515BF9B1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picture containing logo">
            <a:extLst>
              <a:ext uri="{FF2B5EF4-FFF2-40B4-BE49-F238E27FC236}">
                <a16:creationId xmlns:a16="http://schemas.microsoft.com/office/drawing/2014/main" id="{3BE8CE32-1B47-7875-AF81-3C477EE0F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365" y="462316"/>
            <a:ext cx="2161345" cy="1826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EE3FD-CAA2-372E-76FA-1352575ED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492" y="803581"/>
            <a:ext cx="9144000" cy="23876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Webinar Stats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B7C559-DAB8-D3AA-632E-3C5D354EC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5828" y="3213002"/>
            <a:ext cx="9144000" cy="16557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(or should the project have a better name?)</a:t>
            </a:r>
          </a:p>
        </p:txBody>
      </p:sp>
    </p:spTree>
    <p:extLst>
      <p:ext uri="{BB962C8B-B14F-4D97-AF65-F5344CB8AC3E}">
        <p14:creationId xmlns:p14="http://schemas.microsoft.com/office/powerpoint/2010/main" val="3425829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BCB650-D5E3-ED66-C59F-FCAD04C18257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logo">
            <a:extLst>
              <a:ext uri="{FF2B5EF4-FFF2-40B4-BE49-F238E27FC236}">
                <a16:creationId xmlns:a16="http://schemas.microsoft.com/office/drawing/2014/main" id="{9054E908-7AE5-E7F4-8A66-87C3B4C79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365" y="462316"/>
            <a:ext cx="2161345" cy="1826517"/>
          </a:xfrm>
          <a:prstGeom prst="rect">
            <a:avLst/>
          </a:prstGeom>
        </p:spPr>
      </p:pic>
      <p:pic>
        <p:nvPicPr>
          <p:cNvPr id="5" name="Video 4" title="Diverse group of people">
            <a:hlinkClick r:id="" action="ppaction://media"/>
            <a:extLst>
              <a:ext uri="{FF2B5EF4-FFF2-40B4-BE49-F238E27FC236}">
                <a16:creationId xmlns:a16="http://schemas.microsoft.com/office/drawing/2014/main" id="{774970E7-2DDA-7116-EC0F-324EC18B46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946" y="462316"/>
            <a:ext cx="4490907" cy="2526135"/>
          </a:xfrm>
          <a:prstGeom prst="rect">
            <a:avLst/>
          </a:prstGeom>
        </p:spPr>
      </p:pic>
      <p:pic>
        <p:nvPicPr>
          <p:cNvPr id="7" name="Picture 6" descr="Tangled multi-colored wire">
            <a:extLst>
              <a:ext uri="{FF2B5EF4-FFF2-40B4-BE49-F238E27FC236}">
                <a16:creationId xmlns:a16="http://schemas.microsoft.com/office/drawing/2014/main" id="{C87C0CA3-C73E-84A9-481C-A5EC9BC3E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77" y="462316"/>
            <a:ext cx="3785282" cy="252613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24BE870-5F7B-C7C1-5D3C-AA7F4925CEAE}"/>
              </a:ext>
            </a:extLst>
          </p:cNvPr>
          <p:cNvSpPr/>
          <p:nvPr/>
        </p:nvSpPr>
        <p:spPr>
          <a:xfrm>
            <a:off x="4614061" y="890942"/>
            <a:ext cx="978408" cy="48463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Pastel workspace setup">
            <a:extLst>
              <a:ext uri="{FF2B5EF4-FFF2-40B4-BE49-F238E27FC236}">
                <a16:creationId xmlns:a16="http://schemas.microsoft.com/office/drawing/2014/main" id="{B74FD83C-D7B2-1826-80DB-1809A7BF59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1" y="3869550"/>
            <a:ext cx="3785283" cy="2543237"/>
          </a:xfrm>
          <a:prstGeom prst="rect">
            <a:avLst/>
          </a:prstGeom>
        </p:spPr>
      </p:pic>
      <p:pic>
        <p:nvPicPr>
          <p:cNvPr id="13" name="Picture 12" descr="Stressed woman working at home">
            <a:extLst>
              <a:ext uri="{FF2B5EF4-FFF2-40B4-BE49-F238E27FC236}">
                <a16:creationId xmlns:a16="http://schemas.microsoft.com/office/drawing/2014/main" id="{F743F6F3-8387-8A5F-0BA3-EBD287656B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77" y="3869550"/>
            <a:ext cx="2122848" cy="141523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06D2E60-D1E9-6ECF-8F3A-A3F93174E17E}"/>
              </a:ext>
            </a:extLst>
          </p:cNvPr>
          <p:cNvSpPr/>
          <p:nvPr/>
        </p:nvSpPr>
        <p:spPr>
          <a:xfrm rot="5400000">
            <a:off x="5972104" y="3210471"/>
            <a:ext cx="978408" cy="48463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Light bulb on yellow background with sketched light beams and cord">
            <a:extLst>
              <a:ext uri="{FF2B5EF4-FFF2-40B4-BE49-F238E27FC236}">
                <a16:creationId xmlns:a16="http://schemas.microsoft.com/office/drawing/2014/main" id="{86CE9C00-F373-146F-A749-11D9F2CCB3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33" y="3869550"/>
            <a:ext cx="2088999" cy="1285224"/>
          </a:xfrm>
          <a:prstGeom prst="rect">
            <a:avLst/>
          </a:prstGeom>
        </p:spPr>
      </p:pic>
      <p:pic>
        <p:nvPicPr>
          <p:cNvPr id="17" name="Picture 16" descr="Computer script on a screen">
            <a:extLst>
              <a:ext uri="{FF2B5EF4-FFF2-40B4-BE49-F238E27FC236}">
                <a16:creationId xmlns:a16="http://schemas.microsoft.com/office/drawing/2014/main" id="{9C340AB2-2FC2-4176-178B-EDDC6190DD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37413" y="5393261"/>
            <a:ext cx="1928307" cy="128522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DC35E01-8E04-282B-160B-250F13383274}"/>
              </a:ext>
            </a:extLst>
          </p:cNvPr>
          <p:cNvSpPr/>
          <p:nvPr/>
        </p:nvSpPr>
        <p:spPr>
          <a:xfrm>
            <a:off x="7363432" y="3869550"/>
            <a:ext cx="978408" cy="48463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01CE398-299F-B190-F87C-FEE75DF929E0}"/>
              </a:ext>
            </a:extLst>
          </p:cNvPr>
          <p:cNvSpPr/>
          <p:nvPr/>
        </p:nvSpPr>
        <p:spPr>
          <a:xfrm rot="7780727">
            <a:off x="8355452" y="5262333"/>
            <a:ext cx="978408" cy="48463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40D8808-A701-9FB9-0119-D0D4AFCBBAA8}"/>
              </a:ext>
            </a:extLst>
          </p:cNvPr>
          <p:cNvSpPr/>
          <p:nvPr/>
        </p:nvSpPr>
        <p:spPr>
          <a:xfrm rot="12136769">
            <a:off x="3912912" y="5616436"/>
            <a:ext cx="2846418" cy="48463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26B2AF8-1EFF-099A-2B08-2E2293F9AC50}"/>
              </a:ext>
            </a:extLst>
          </p:cNvPr>
          <p:cNvSpPr/>
          <p:nvPr/>
        </p:nvSpPr>
        <p:spPr>
          <a:xfrm rot="5400000">
            <a:off x="1363845" y="3208451"/>
            <a:ext cx="978408" cy="484632"/>
          </a:xfrm>
          <a:prstGeom prst="rightArrow">
            <a:avLst/>
          </a:prstGeom>
          <a:solidFill>
            <a:srgbClr val="92D05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8101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8FD29D-DD40-28D2-986B-01F9F57899E7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picture containing logo">
            <a:extLst>
              <a:ext uri="{FF2B5EF4-FFF2-40B4-BE49-F238E27FC236}">
                <a16:creationId xmlns:a16="http://schemas.microsoft.com/office/drawing/2014/main" id="{C0172109-F9D1-0702-5031-538B3B13D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365" y="462316"/>
            <a:ext cx="2161345" cy="1826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919AC4-BE92-E2EF-3206-75FA3C158150}"/>
              </a:ext>
            </a:extLst>
          </p:cNvPr>
          <p:cNvSpPr txBox="1"/>
          <p:nvPr/>
        </p:nvSpPr>
        <p:spPr>
          <a:xfrm>
            <a:off x="780176" y="293615"/>
            <a:ext cx="10863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C4A660-F3E9-FAA4-D139-38F14A495A5C}"/>
              </a:ext>
            </a:extLst>
          </p:cNvPr>
          <p:cNvSpPr txBox="1"/>
          <p:nvPr/>
        </p:nvSpPr>
        <p:spPr>
          <a:xfrm>
            <a:off x="1012272" y="1987433"/>
            <a:ext cx="101674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What would be useful statistics to calculate from the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What would be useful chart presentations of the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What other functionality would be helpful?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Does anyone know how to make fancy dashboard style blocks containing data in shiny, but without </a:t>
            </a:r>
            <a:r>
              <a:rPr lang="en-GB" dirty="0" err="1">
                <a:solidFill>
                  <a:schemeClr val="bg1"/>
                </a:solidFill>
              </a:rPr>
              <a:t>shinydashboard</a:t>
            </a:r>
            <a:r>
              <a:rPr lang="en-GB" dirty="0">
                <a:solidFill>
                  <a:schemeClr val="bg1"/>
                </a:solidFill>
              </a:rPr>
              <a:t>, or maybe it has to be re-written and use </a:t>
            </a:r>
            <a:r>
              <a:rPr lang="en-GB" dirty="0" err="1">
                <a:solidFill>
                  <a:schemeClr val="bg1"/>
                </a:solidFill>
              </a:rPr>
              <a:t>shinydashboard</a:t>
            </a:r>
            <a:r>
              <a:rPr lang="en-GB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Does anyone want to help with the project? (otherwise I might get bored and never finish it!)</a:t>
            </a:r>
          </a:p>
        </p:txBody>
      </p:sp>
    </p:spTree>
    <p:extLst>
      <p:ext uri="{BB962C8B-B14F-4D97-AF65-F5344CB8AC3E}">
        <p14:creationId xmlns:p14="http://schemas.microsoft.com/office/powerpoint/2010/main" val="339815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BCB650-D5E3-ED66-C59F-FCAD04C18257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logo">
            <a:extLst>
              <a:ext uri="{FF2B5EF4-FFF2-40B4-BE49-F238E27FC236}">
                <a16:creationId xmlns:a16="http://schemas.microsoft.com/office/drawing/2014/main" id="{9054E908-7AE5-E7F4-8A66-87C3B4C79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365" y="462316"/>
            <a:ext cx="2161345" cy="1826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4F6F4B-636E-3F3A-EA4A-19F6E34736CC}"/>
              </a:ext>
            </a:extLst>
          </p:cNvPr>
          <p:cNvSpPr txBox="1"/>
          <p:nvPr/>
        </p:nvSpPr>
        <p:spPr>
          <a:xfrm>
            <a:off x="490290" y="377396"/>
            <a:ext cx="8271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Coffee and coding …….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14E625-920F-3338-0293-09E974082371}"/>
              </a:ext>
            </a:extLst>
          </p:cNvPr>
          <p:cNvSpPr txBox="1"/>
          <p:nvPr/>
        </p:nvSpPr>
        <p:spPr>
          <a:xfrm>
            <a:off x="490290" y="1127697"/>
            <a:ext cx="80869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It’s public on my GitHub account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https://github.com/jacgrout/WebinarStats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It makes a nice project to practice using and collaborating on 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It’s a “would be nice” so no time pressure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It’s not for a client project so its “low stakes”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Small quick tasks to contribute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It demonstrates that a project is not just about “the code”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AD5B7B-332B-E3ED-302C-5C06FECB7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076" y="3655781"/>
            <a:ext cx="5824042" cy="310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24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163</Words>
  <Application>Microsoft Office PowerPoint</Application>
  <PresentationFormat>Widescreen</PresentationFormat>
  <Paragraphs>22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Webinar Stats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Jacqueline Grout (MLCSU)</dc:creator>
  <cp:lastModifiedBy>Jacqueline Grout (MLCSU)</cp:lastModifiedBy>
  <cp:revision>3</cp:revision>
  <dcterms:created xsi:type="dcterms:W3CDTF">2022-12-15T22:35:51Z</dcterms:created>
  <dcterms:modified xsi:type="dcterms:W3CDTF">2023-04-20T11:55:46Z</dcterms:modified>
</cp:coreProperties>
</file>